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D64978-58AE-4C7B-9818-F06B42687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EC9871E-9757-411A-B7C9-130FAB04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FCB470-10A4-4D0D-A476-A6CBF63D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8505A76-730F-4254-A214-DE290E18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09674BD-6376-48DE-980B-F13FCC8C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2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20C189-EE6A-4531-B09D-452C2CD7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DC6A295-8F24-4D4F-96BC-5ECBECE0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570597-22E3-4F5B-98AF-38A1B8D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9E4B983-04E1-40A4-9E92-D7763899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4E110F0-86F6-44F5-8BFC-66B3E64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4A18FEBA-6AC4-4B74-869E-28379E9F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B4140F0-AA7B-4486-9ED5-4AD7A12B8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987E716-D813-4033-951E-9836806D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498EFDD-7A11-4F0F-936F-354A7502E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52ADDE9-DBE7-4934-BF01-E2AD74EF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54D5347-5095-49E1-8266-1C9DA92D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15ADA17-41AE-42FA-A6BA-682B74F10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2674508-4BB9-40E5-A150-00C21F24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69CEC50-57A2-4025-BABE-F22DC076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8E62B42-4F2D-4F45-AF69-F361DDAA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CAD2720-240C-4C4C-A33E-072AA465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C815393-43D9-43AD-982C-D6C6920A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F131BA3-2F56-4860-8428-2038B83F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E3BF0BA9-59AC-4872-A723-292805CA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D0F64F2-8D17-41AE-BC68-8D0B6352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D082B0-765F-4B81-92A9-F5AAF4F82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02C3ACC-F089-40AF-8166-9C4E2C2EE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5AB5E812-5EA8-4636-B85E-23734C8DF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23752C3-C384-42F4-9BF9-A5571628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36182EF-9231-4E3F-AB33-70AD36C4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3F5294E-3286-4A9E-A8E7-CED656CE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3B7D59-3D4D-4E9E-8FE8-5EDD300E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4CF2AD2-BA75-4D10-8857-BE095AE69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049D2B9-6309-4A24-8149-BD7B86782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B9B43B58-D807-475E-BB1B-DF08017D9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821BA194-F594-49E6-80F7-C1FDE87BC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4ECF6AF-C9F5-443D-A18D-90770700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9F48C037-EB2F-472A-8986-0F8B3FCC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F8EF331F-B701-40D1-B0C0-F7B05EDD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B8DCE90-B4CD-43C7-BC11-C2E5EA7D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63E6B07-3691-4078-8515-F149789C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10A57B1-C4B9-4F47-963B-BC71850B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3BCEC34-9200-454B-8CDC-9904A07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FB41908D-537A-4C45-991F-9C416B9E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F7C362A-8AF0-4CDD-B987-566AA3D8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D30A03E4-B6C0-4172-9321-5B349094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BF294AC-DC11-4136-9051-E3A8639F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916C517-432C-4C57-8FBE-1B3C846F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091F7DC-4DF7-43C4-BFB3-145204266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EE6B8C7-1D1C-4830-8037-2E5B8B24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2F7A7AA-844F-4242-963C-0273F3CC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DB03B140-B83F-4236-821A-30520AAC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1A7DAF-70DD-4C7A-AE9D-7B44AD5D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A65B0B8B-5BA7-44A7-B58F-BAE866AEF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BE97498-CFD7-41F9-9FFA-77F83241F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124221C0-CA5A-4768-94B4-EABDE228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AD39E5B-088C-454C-B2EB-5782DE79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BC6B70A-B4F3-46FD-AFBA-0238ED1F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9503246-76C0-4D74-84B3-32811212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1E37BA0-F1EC-48E0-9EDF-1EE219BE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29E2895-272B-4E1A-9EC5-6530E5499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2EB55-62CD-4DD6-9586-A5EDAD613AB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0538E4C-D97D-4FED-8EF5-38976C9FB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FAD56A5-2E8F-4B53-B096-A793E4E13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F996-3806-4945-A8DA-3725E99EF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6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1">
            <a:extLst>
              <a:ext uri="{FF2B5EF4-FFF2-40B4-BE49-F238E27FC236}">
                <a16:creationId xmlns:a16="http://schemas.microsoft.com/office/drawing/2014/main" id="{ECAC5D85-F429-4F54-8ACA-2AE78BE24F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" y="0"/>
            <a:ext cx="1175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2">
            <a:extLst>
              <a:ext uri="{FF2B5EF4-FFF2-40B4-BE49-F238E27FC236}">
                <a16:creationId xmlns:a16="http://schemas.microsoft.com/office/drawing/2014/main" id="{4F87E8AF-5EBB-4782-A298-96608D8DB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3">
            <a:extLst>
              <a:ext uri="{FF2B5EF4-FFF2-40B4-BE49-F238E27FC236}">
                <a16:creationId xmlns:a16="http://schemas.microsoft.com/office/drawing/2014/main" id="{DE4A8F66-DD8C-48CA-89C0-F9B851AA8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4">
            <a:extLst>
              <a:ext uri="{FF2B5EF4-FFF2-40B4-BE49-F238E27FC236}">
                <a16:creationId xmlns:a16="http://schemas.microsoft.com/office/drawing/2014/main" id="{54EF4FF4-5833-4B69-A97D-A2BE8D23A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3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5">
            <a:extLst>
              <a:ext uri="{FF2B5EF4-FFF2-40B4-BE49-F238E27FC236}">
                <a16:creationId xmlns:a16="http://schemas.microsoft.com/office/drawing/2014/main" id="{AEC516D3-5F11-415C-A045-9ECA1BD69F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0"/>
            <a:ext cx="965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1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6">
            <a:extLst>
              <a:ext uri="{FF2B5EF4-FFF2-40B4-BE49-F238E27FC236}">
                <a16:creationId xmlns:a16="http://schemas.microsoft.com/office/drawing/2014/main" id="{F65B66C6-4ACD-4F33-9557-DF6DC39E8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poza_7">
            <a:extLst>
              <a:ext uri="{FF2B5EF4-FFF2-40B4-BE49-F238E27FC236}">
                <a16:creationId xmlns:a16="http://schemas.microsoft.com/office/drawing/2014/main" id="{B2C0A246-B8E3-45D5-8E3F-86B822EEFA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13" y="0"/>
            <a:ext cx="102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5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Ecran lat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Adriana Dumascu</dc:creator>
  <cp:lastModifiedBy>Adriana Dumascu</cp:lastModifiedBy>
  <cp:revision>1</cp:revision>
  <dcterms:created xsi:type="dcterms:W3CDTF">2020-09-22T10:51:56Z</dcterms:created>
  <dcterms:modified xsi:type="dcterms:W3CDTF">2020-09-22T10:53:15Z</dcterms:modified>
</cp:coreProperties>
</file>